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5"/>
  </p:notesMasterIdLst>
  <p:sldIdLst>
    <p:sldId id="266" r:id="rId2"/>
    <p:sldId id="269" r:id="rId3"/>
    <p:sldId id="270" r:id="rId4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90985" autoAdjust="0"/>
  </p:normalViewPr>
  <p:slideViewPr>
    <p:cSldViewPr>
      <p:cViewPr varScale="1">
        <p:scale>
          <a:sx n="68" d="100"/>
          <a:sy n="68" d="100"/>
        </p:scale>
        <p:origin x="8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2F6B669-DFC2-4758-BF18-62A51D5B6BCC}" type="datetimeFigureOut">
              <a:rPr lang="en-US"/>
              <a:pPr>
                <a:defRPr/>
              </a:pPr>
              <a:t>1/20/2016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F7363B4-08C2-407A-88C3-23BE41C59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36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089108-AED7-4228-99BD-7B113D3BECC0}" type="slidenum">
              <a:rPr lang="en-AU"/>
              <a:pPr/>
              <a:t>1</a:t>
            </a:fld>
            <a:endParaRPr lang="en-AU"/>
          </a:p>
        </p:txBody>
      </p:sp>
      <p:sp>
        <p:nvSpPr>
          <p:cNvPr id="174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73808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5543C029-9CB9-40DC-B9B1-5F62233D0DB1}" type="slidenum">
              <a:rPr lang="en-AU" altLang="en-US" sz="1200">
                <a:latin typeface="Arial" panose="020B0604020202020204" pitchFamily="34" charset="0"/>
              </a:rPr>
              <a:pPr eaLnBrk="1" hangingPunct="1"/>
              <a:t>2</a:t>
            </a:fld>
            <a:endParaRPr lang="en-AU" altLang="en-US" sz="1200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797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53B6438D-BA8F-47C1-8857-FDC9772F3C8C}" type="slidenum">
              <a:rPr lang="en-AU" altLang="en-US" sz="1200">
                <a:latin typeface="Arial" panose="020B0604020202020204" pitchFamily="34" charset="0"/>
              </a:rPr>
              <a:pPr eaLnBrk="1" hangingPunct="1"/>
              <a:t>3</a:t>
            </a:fld>
            <a:endParaRPr lang="en-AU" altLang="en-US" sz="1200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00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C982CF-E41D-46D5-9903-68A01227E1AC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911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48595-2434-4D00-AD20-C798732B4C78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563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F6916-C580-4CE8-85BC-DDF37B062599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3724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553E9-723E-46E2-B8B2-0871C42CA925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327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F9AA3D-C668-4CEC-8A50-441498F25299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973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A418AF-E6BC-4D69-9721-6778EA250DD2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726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BA1C5-BDA3-4731-B5E8-717A43B9717B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5252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61121E-3CAF-49AE-9E8E-18F2CC146136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8085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1EBE7-6D9D-47E1-BF26-7ABFC61191DC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617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4AA70-5C9F-464A-BFEA-1A51739F3636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45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4AA70-5C9F-464A-BFEA-1A51739F3636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9750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4AA70-5C9F-464A-BFEA-1A51739F3636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3503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4AA70-5C9F-464A-BFEA-1A51739F3636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9668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4AA70-5C9F-464A-BFEA-1A51739F3636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6560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5A5A1-62C6-439B-A416-8ADFBAAC8624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7576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1B8DA-1535-4C89-86CB-CDC2E0D1B68E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528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D14AA70-5C9F-464A-BFEA-1A51739F3636}" type="slidenum">
              <a:rPr lang="en-AU" smtClean="0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365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elen@australiangiftedsupport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latin typeface="+mn-lt"/>
              </a:rPr>
              <a:t>Profiles of Gifted</a:t>
            </a:r>
            <a:endParaRPr lang="en-AU" dirty="0">
              <a:latin typeface="+mn-lt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R="0" algn="ctr"/>
            <a:r>
              <a:rPr lang="en-US" sz="1400" i="1" dirty="0" smtClean="0"/>
              <a:t>Presented by </a:t>
            </a:r>
          </a:p>
          <a:p>
            <a:pPr marR="0" algn="ctr"/>
            <a:r>
              <a:rPr lang="en-US" sz="1400" b="1" dirty="0" smtClean="0"/>
              <a:t>Helen Dudeney </a:t>
            </a:r>
            <a:r>
              <a:rPr lang="en-US" sz="1400" b="1" dirty="0" err="1" smtClean="0"/>
              <a:t>MEd</a:t>
            </a:r>
            <a:r>
              <a:rPr lang="en-US" sz="1400" b="1" dirty="0" smtClean="0"/>
              <a:t>, COGE</a:t>
            </a:r>
          </a:p>
          <a:p>
            <a:pPr marR="0" algn="ctr"/>
            <a:r>
              <a:rPr lang="en-US" sz="1400" b="1" dirty="0" smtClean="0"/>
              <a:t>Australian Gifted Support Centre</a:t>
            </a:r>
          </a:p>
          <a:p>
            <a:pPr marR="0" algn="ctr"/>
            <a:endParaRPr lang="en-US" sz="1400" b="1" dirty="0" smtClean="0"/>
          </a:p>
          <a:p>
            <a:pPr marR="0" algn="ctr"/>
            <a:r>
              <a:rPr lang="en-US" sz="1400" b="1" dirty="0" smtClean="0"/>
              <a:t>Phone:  0417 208 562</a:t>
            </a:r>
          </a:p>
          <a:p>
            <a:pPr marR="0" algn="ctr"/>
            <a:r>
              <a:rPr lang="en-US" sz="1400" b="1" dirty="0" smtClean="0"/>
              <a:t>Email: </a:t>
            </a:r>
            <a:r>
              <a:rPr lang="en-US" sz="1400" b="1" dirty="0" smtClean="0">
                <a:hlinkClick r:id="rId3"/>
              </a:rPr>
              <a:t>helen@australiangiftedsupport.com</a:t>
            </a:r>
            <a:endParaRPr lang="en-US" sz="1400" b="1" dirty="0" smtClean="0"/>
          </a:p>
          <a:p>
            <a:pPr marR="0" algn="ctr"/>
            <a:endParaRPr lang="en-US" sz="1400" b="1" dirty="0"/>
          </a:p>
          <a:p>
            <a:pPr marR="0" algn="ctr"/>
            <a:r>
              <a:rPr lang="en-US" sz="1400" b="1" dirty="0" smtClean="0"/>
              <a:t>www.australiangiftedsupport.com</a:t>
            </a:r>
            <a:endParaRPr lang="en-AU" sz="1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661248"/>
            <a:ext cx="1008112" cy="10013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75656" cy="1475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-41275"/>
            <a:ext cx="8162925" cy="366713"/>
          </a:xfrm>
        </p:spPr>
        <p:txBody>
          <a:bodyPr/>
          <a:lstStyle/>
          <a:p>
            <a:pPr eaLnBrk="1" hangingPunct="1"/>
            <a:endParaRPr lang="en-AU" altLang="en-US" sz="1800" smtClean="0">
              <a:latin typeface="Tahoma" panose="020B0604030504040204" pitchFamily="34" charset="0"/>
            </a:endParaRPr>
          </a:p>
        </p:txBody>
      </p:sp>
      <p:sp>
        <p:nvSpPr>
          <p:cNvPr id="2560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800" b="1" smtClean="0">
                <a:latin typeface="Tahoma" panose="020B0604030504040204" pitchFamily="34" charset="0"/>
                <a:cs typeface="Times New Roman" panose="02020603050405020304" pitchFamily="18" charset="0"/>
              </a:rPr>
              <a:t>BETTS &amp; NEIHART  - CHARACTERISTICS OF GIFTEDNESS</a:t>
            </a:r>
            <a:endParaRPr lang="en-AU" altLang="en-US" sz="18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800" b="1" smtClean="0">
                <a:latin typeface="Tahoma" panose="020B0604030504040204" pitchFamily="34" charset="0"/>
                <a:cs typeface="Times New Roman" panose="02020603050405020304" pitchFamily="18" charset="0"/>
              </a:rPr>
              <a:t> </a:t>
            </a:r>
            <a:endParaRPr lang="en-AU" altLang="en-US" sz="18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800" b="1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1800" b="1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1800" b="1" smtClean="0">
                <a:latin typeface="Tahoma" panose="020B0604030504040204" pitchFamily="34" charset="0"/>
                <a:cs typeface="Times New Roman" panose="02020603050405020304" pitchFamily="18" charset="0"/>
              </a:rPr>
              <a:t>Part 1</a:t>
            </a:r>
            <a:endParaRPr lang="en-AU" altLang="en-US" sz="18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Tahoma" panose="020B0604030504040204" pitchFamily="34" charset="0"/>
                <a:cs typeface="Times New Roman" panose="02020603050405020304" pitchFamily="18" charset="0"/>
              </a:rPr>
              <a:t>Working in groups you will be given one of the  profiles to learn about.</a:t>
            </a: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000" smtClean="0">
                <a:latin typeface="Tahoma" panose="020B0604030504040204" pitchFamily="34" charset="0"/>
                <a:cs typeface="Times New Roman" panose="02020603050405020304" pitchFamily="18" charset="0"/>
              </a:rPr>
              <a:t> </a:t>
            </a: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Tahoma" panose="020B0604030504040204" pitchFamily="34" charset="0"/>
                <a:cs typeface="Times New Roman" panose="02020603050405020304" pitchFamily="18" charset="0"/>
              </a:rPr>
              <a:t>Read the various sections of the article, both the text and the table for your TYPE.</a:t>
            </a: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Tahoma" panose="020B0604030504040204" pitchFamily="34" charset="0"/>
                <a:cs typeface="Times New Roman" panose="02020603050405020304" pitchFamily="18" charset="0"/>
              </a:rPr>
              <a:t>Using a Y chart split into 3 categories,  how they feel, how they sound, and how they look summarise the characteristics of your allocated TYPE.  You are to discuss and record on the Y chart how you think a child with this profile will LOOK, FEEL and SOUND. Select spokes person/s to present you profile to the group.  If you recognize this profile from students you have taught then add this information to the discussion.</a:t>
            </a: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smtClean="0">
                <a:latin typeface="Tahoma" panose="020B0604030504040204" pitchFamily="34" charset="0"/>
                <a:cs typeface="Times New Roman" panose="02020603050405020304" pitchFamily="18" charset="0"/>
              </a:rPr>
              <a:t>Each group will have a few minutes to present their summary.</a:t>
            </a: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AU" altLang="en-US" sz="20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AU" altLang="en-US" sz="2000" smtClean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8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044575"/>
            <a:ext cx="8162925" cy="579438"/>
          </a:xfrm>
        </p:spPr>
        <p:txBody>
          <a:bodyPr/>
          <a:lstStyle/>
          <a:p>
            <a:pPr eaLnBrk="1" hangingPunct="1"/>
            <a:endParaRPr lang="en-AU" altLang="en-US" sz="320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b="1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Part 2</a:t>
            </a:r>
            <a:br>
              <a:rPr lang="en-US" altLang="en-US" sz="2400" b="1" dirty="0" smtClean="0">
                <a:latin typeface="Tahoma" panose="020B0604030504040204" pitchFamily="34" charset="0"/>
                <a:cs typeface="Times New Roman" panose="02020603050405020304" pitchFamily="18" charset="0"/>
              </a:rPr>
            </a:br>
            <a:r>
              <a:rPr lang="en-AU" altLang="en-US" sz="2400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Now looking at the recommendations for home support and school support for your </a:t>
            </a:r>
            <a:r>
              <a:rPr lang="en-AU" altLang="en-US" sz="2400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PROFILE, </a:t>
            </a:r>
            <a:r>
              <a:rPr lang="en-AU" altLang="en-US" sz="2400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plus your own experience create a list of strategies you might adopt to assist this type of </a:t>
            </a:r>
            <a:r>
              <a:rPr lang="en-AU" altLang="en-US" sz="2400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student.</a:t>
            </a:r>
          </a:p>
          <a:p>
            <a:pPr eaLnBrk="1" hangingPunct="1"/>
            <a:r>
              <a:rPr lang="en-AU" altLang="en-US" sz="2400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Use </a:t>
            </a:r>
            <a:r>
              <a:rPr lang="en-AU" altLang="en-US" sz="2400" smtClean="0">
                <a:latin typeface="Tahoma" panose="020B0604030504040204" pitchFamily="34" charset="0"/>
                <a:cs typeface="Times New Roman" panose="02020603050405020304" pitchFamily="18" charset="0"/>
              </a:rPr>
              <a:t>the headings:</a:t>
            </a:r>
            <a:endParaRPr lang="en-AU" altLang="en-US" sz="2400" dirty="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AU" altLang="en-US" sz="2400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NEEDS</a:t>
            </a:r>
          </a:p>
          <a:p>
            <a:pPr eaLnBrk="1" hangingPunct="1"/>
            <a:r>
              <a:rPr lang="en-AU" altLang="en-US" sz="2400" dirty="0" smtClean="0">
                <a:latin typeface="Tahoma" panose="020B0604030504040204" pitchFamily="34" charset="0"/>
                <a:cs typeface="Times New Roman" panose="02020603050405020304" pitchFamily="18" charset="0"/>
              </a:rPr>
              <a:t>SCHOOL SUPPORT</a:t>
            </a:r>
            <a:endParaRPr lang="en-AU" altLang="en-US" sz="2400" dirty="0" smtClean="0"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0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373</TotalTime>
  <Words>35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Tahoma</vt:lpstr>
      <vt:lpstr>Times New Roman</vt:lpstr>
      <vt:lpstr>Trebuchet MS</vt:lpstr>
      <vt:lpstr>Wingdings</vt:lpstr>
      <vt:lpstr>Wingdings 3</vt:lpstr>
      <vt:lpstr>Facet</vt:lpstr>
      <vt:lpstr>Profiles of Gifted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 Study allows students to:</dc:title>
  <dc:creator>Use</dc:creator>
  <cp:lastModifiedBy>Helen Dudeney</cp:lastModifiedBy>
  <cp:revision>26</cp:revision>
  <dcterms:created xsi:type="dcterms:W3CDTF">2001-09-09T05:56:10Z</dcterms:created>
  <dcterms:modified xsi:type="dcterms:W3CDTF">2016-01-20T04:01:36Z</dcterms:modified>
</cp:coreProperties>
</file>